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8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6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1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8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7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60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93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93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78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416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7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44FA7E7-10F9-43D9-8C6A-7AB9AA7D8D7B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2A6AD14-239C-476C-869D-AF53C4DC178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76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The Last Drop —— update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2019.10.26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0" b="11283"/>
          <a:stretch/>
        </p:blipFill>
        <p:spPr>
          <a:xfrm>
            <a:off x="0" y="-211015"/>
            <a:ext cx="12192000" cy="48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最新</a:t>
            </a:r>
            <a:r>
              <a:rPr lang="zh-CN" altLang="en-US" dirty="0" smtClean="0"/>
              <a:t>进展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/>
              <a:t>完成了属性攻击的美术表现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完成</a:t>
            </a:r>
            <a:r>
              <a:rPr lang="zh-CN" altLang="en-US" dirty="0" smtClean="0"/>
              <a:t>了召唤物（炮台</a:t>
            </a:r>
            <a:r>
              <a:rPr lang="en-US" altLang="zh-CN" dirty="0" smtClean="0"/>
              <a:t>/</a:t>
            </a:r>
            <a:r>
              <a:rPr lang="zh-CN" altLang="en-US" dirty="0" smtClean="0"/>
              <a:t>防护罩）的逻辑和美术表现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完成</a:t>
            </a:r>
            <a:r>
              <a:rPr lang="zh-CN" altLang="en-US" dirty="0" smtClean="0"/>
              <a:t>了背包、物品系统、</a:t>
            </a:r>
            <a:r>
              <a:rPr lang="en-US" altLang="zh-CN" dirty="0" smtClean="0"/>
              <a:t>UI</a:t>
            </a:r>
            <a:r>
              <a:rPr lang="zh-CN" altLang="en-US" dirty="0" smtClean="0"/>
              <a:t>的逻辑和美术表现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/>
              <a:t>实现了大多数水果的使用效果（</a:t>
            </a:r>
            <a:r>
              <a:rPr lang="en-US" altLang="zh-CN" dirty="0" smtClean="0"/>
              <a:t>Buff</a:t>
            </a:r>
            <a:r>
              <a:rPr lang="zh-CN" altLang="en-US" dirty="0" smtClean="0"/>
              <a:t>类、攻击类、成长类）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53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WaterBarrier_BiliBil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52238" y="0"/>
            <a:ext cx="13166603" cy="6858000"/>
          </a:xfrm>
        </p:spPr>
      </p:pic>
    </p:spTree>
    <p:extLst>
      <p:ext uri="{BB962C8B-B14F-4D97-AF65-F5344CB8AC3E}">
        <p14:creationId xmlns:p14="http://schemas.microsoft.com/office/powerpoint/2010/main" val="419852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Turret_BiliBil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7529" y="0"/>
            <a:ext cx="13166603" cy="6858000"/>
          </a:xfrm>
        </p:spPr>
      </p:pic>
    </p:spTree>
    <p:extLst>
      <p:ext uri="{BB962C8B-B14F-4D97-AF65-F5344CB8AC3E}">
        <p14:creationId xmlns:p14="http://schemas.microsoft.com/office/powerpoint/2010/main" val="211170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我们需要</a:t>
            </a:r>
            <a:r>
              <a:rPr lang="en-US" altLang="zh-CN" dirty="0" smtClean="0"/>
              <a:t>1~2</a:t>
            </a:r>
            <a:r>
              <a:rPr lang="zh-CN" altLang="en-US" dirty="0" smtClean="0"/>
              <a:t>位美术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1" b="16841"/>
          <a:stretch/>
        </p:blipFill>
        <p:spPr>
          <a:xfrm>
            <a:off x="4021708" y="2187377"/>
            <a:ext cx="3724912" cy="4489553"/>
          </a:xfrm>
        </p:spPr>
      </p:pic>
    </p:spTree>
    <p:extLst>
      <p:ext uri="{BB962C8B-B14F-4D97-AF65-F5344CB8AC3E}">
        <p14:creationId xmlns:p14="http://schemas.microsoft.com/office/powerpoint/2010/main" val="569120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</TotalTime>
  <Words>64</Words>
  <Application>Microsoft Office PowerPoint</Application>
  <PresentationFormat>宽屏</PresentationFormat>
  <Paragraphs>11</Paragraphs>
  <Slides>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华文仿宋</vt:lpstr>
      <vt:lpstr>Tw Cen MT</vt:lpstr>
      <vt:lpstr>Tw Cen MT Condensed</vt:lpstr>
      <vt:lpstr>Wingdings</vt:lpstr>
      <vt:lpstr>Wingdings 3</vt:lpstr>
      <vt:lpstr>积分</vt:lpstr>
      <vt:lpstr>The Last Drop —— update</vt:lpstr>
      <vt:lpstr>最新进展</vt:lpstr>
      <vt:lpstr>PowerPoint 演示文稿</vt:lpstr>
      <vt:lpstr>PowerPoint 演示文稿</vt:lpstr>
      <vt:lpstr>我们需要1~2位美术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Drop —— update</dc:title>
  <dc:creator>821275689@qq.com</dc:creator>
  <cp:lastModifiedBy>821275689@qq.com</cp:lastModifiedBy>
  <cp:revision>2</cp:revision>
  <dcterms:created xsi:type="dcterms:W3CDTF">2019-10-26T08:41:34Z</dcterms:created>
  <dcterms:modified xsi:type="dcterms:W3CDTF">2019-10-26T08:56:41Z</dcterms:modified>
</cp:coreProperties>
</file>